
<file path=[Content_Types].xml><?xml version="1.0" encoding="utf-8"?>
<Types xmlns="http://schemas.openxmlformats.org/package/2006/content-types">
  <Default Extension="xml" ContentType="application/xml"/>
  <Default Extension="mov" ContentType="video/quicktime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43"/>
  </p:normalViewPr>
  <p:slideViewPr>
    <p:cSldViewPr snapToGrid="0" snapToObjects="1">
      <p:cViewPr varScale="1">
        <p:scale>
          <a:sx n="90" d="100"/>
          <a:sy n="90" d="100"/>
        </p:scale>
        <p:origin x="8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38CFD-FF45-514E-85AD-626AC7FB2062}" type="datetimeFigureOut">
              <a:rPr lang="en-US" smtClean="0"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860CD-77FC-C944-A7A1-769454492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5377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38CFD-FF45-514E-85AD-626AC7FB2062}" type="datetimeFigureOut">
              <a:rPr lang="en-US" smtClean="0"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860CD-77FC-C944-A7A1-769454492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8232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38CFD-FF45-514E-85AD-626AC7FB2062}" type="datetimeFigureOut">
              <a:rPr lang="en-US" smtClean="0"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860CD-77FC-C944-A7A1-769454492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2877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38CFD-FF45-514E-85AD-626AC7FB2062}" type="datetimeFigureOut">
              <a:rPr lang="en-US" smtClean="0"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860CD-77FC-C944-A7A1-769454492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1024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38CFD-FF45-514E-85AD-626AC7FB2062}" type="datetimeFigureOut">
              <a:rPr lang="en-US" smtClean="0"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860CD-77FC-C944-A7A1-769454492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8829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38CFD-FF45-514E-85AD-626AC7FB2062}" type="datetimeFigureOut">
              <a:rPr lang="en-US" smtClean="0"/>
              <a:t>4/20/16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860CD-77FC-C944-A7A1-769454492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6265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38CFD-FF45-514E-85AD-626AC7FB2062}" type="datetimeFigureOut">
              <a:rPr lang="en-US" smtClean="0"/>
              <a:t>4/20/16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860CD-77FC-C944-A7A1-769454492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6272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38CFD-FF45-514E-85AD-626AC7FB2062}" type="datetimeFigureOut">
              <a:rPr lang="en-US" smtClean="0"/>
              <a:t>4/20/16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860CD-77FC-C944-A7A1-769454492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1419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38CFD-FF45-514E-85AD-626AC7FB2062}" type="datetimeFigureOut">
              <a:rPr lang="en-US" smtClean="0"/>
              <a:t>4/20/16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860CD-77FC-C944-A7A1-769454492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6606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38CFD-FF45-514E-85AD-626AC7FB2062}" type="datetimeFigureOut">
              <a:rPr lang="en-US" smtClean="0"/>
              <a:t>4/20/16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860CD-77FC-C944-A7A1-769454492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1203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38CFD-FF45-514E-85AD-626AC7FB2062}" type="datetimeFigureOut">
              <a:rPr lang="en-US" smtClean="0"/>
              <a:t>4/20/16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860CD-77FC-C944-A7A1-769454492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8987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638CFD-FF45-514E-85AD-626AC7FB2062}" type="datetimeFigureOut">
              <a:rPr lang="en-US" smtClean="0"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A860CD-77FC-C944-A7A1-769454492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012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Interactive Machine Learning Interface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Lilong</a:t>
            </a:r>
            <a:r>
              <a:rPr lang="en-US" dirty="0" smtClean="0"/>
              <a:t> Jiang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85701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Parameter Tuning</a:t>
            </a:r>
          </a:p>
          <a:p>
            <a:pPr lvl="1"/>
            <a:r>
              <a:rPr lang="en-US" dirty="0" smtClean="0"/>
              <a:t>Metrics: Euclidean, Cosine, etc.</a:t>
            </a:r>
          </a:p>
          <a:p>
            <a:pPr lvl="1"/>
            <a:r>
              <a:rPr lang="en-US" dirty="0" smtClean="0"/>
              <a:t>For example: K-means: number of clusters, how to </a:t>
            </a:r>
            <a:r>
              <a:rPr lang="en-US" dirty="0" smtClean="0"/>
              <a:t>initialize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Verify Results</a:t>
            </a:r>
          </a:p>
          <a:p>
            <a:pPr lvl="1"/>
            <a:r>
              <a:rPr lang="en-US" dirty="0" smtClean="0"/>
              <a:t>Overfitting, </a:t>
            </a:r>
            <a:r>
              <a:rPr lang="en-US" dirty="0" err="1" smtClean="0"/>
              <a:t>underfitting</a:t>
            </a:r>
            <a:r>
              <a:rPr lang="en-US" dirty="0" smtClean="0"/>
              <a:t>, etc.</a:t>
            </a:r>
          </a:p>
          <a:p>
            <a:pPr lvl="1"/>
            <a:r>
              <a:rPr lang="en-US" dirty="0" smtClean="0"/>
              <a:t>Result is </a:t>
            </a:r>
            <a:r>
              <a:rPr lang="en-US" dirty="0" err="1" smtClean="0"/>
              <a:t>undeterministic</a:t>
            </a:r>
            <a:r>
              <a:rPr lang="en-US" dirty="0" smtClean="0"/>
              <a:t>: clustering, etc.</a:t>
            </a:r>
          </a:p>
          <a:p>
            <a:pPr lvl="1"/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86716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K-means: initialize centers, change number of clusters</a:t>
            </a:r>
            <a:endParaRPr lang="en-US" dirty="0" smtClean="0"/>
          </a:p>
          <a:p>
            <a:r>
              <a:rPr lang="en-US" dirty="0" smtClean="0"/>
              <a:t>Linear Regression: adjust linear regression on-line</a:t>
            </a:r>
          </a:p>
          <a:p>
            <a:r>
              <a:rPr lang="en-US" dirty="0" smtClean="0"/>
              <a:t>SVM: try different kernels, features</a:t>
            </a:r>
          </a:p>
        </p:txBody>
      </p:sp>
    </p:spTree>
    <p:extLst>
      <p:ext uri="{BB962C8B-B14F-4D97-AF65-F5344CB8AC3E}">
        <p14:creationId xmlns:p14="http://schemas.microsoft.com/office/powerpoint/2010/main" val="10320468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pic>
        <p:nvPicPr>
          <p:cNvPr id="4" name="demo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1" y="1357313"/>
            <a:ext cx="8739188" cy="4819650"/>
          </a:xfrm>
        </p:spPr>
      </p:pic>
    </p:spTree>
    <p:extLst>
      <p:ext uri="{BB962C8B-B14F-4D97-AF65-F5344CB8AC3E}">
        <p14:creationId xmlns:p14="http://schemas.microsoft.com/office/powerpoint/2010/main" val="760569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70</Words>
  <Application>Microsoft Macintosh PowerPoint</Application>
  <PresentationFormat>Widescreen</PresentationFormat>
  <Paragraphs>17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Calibri</vt:lpstr>
      <vt:lpstr>Calibri Light</vt:lpstr>
      <vt:lpstr>Arial</vt:lpstr>
      <vt:lpstr>Office Theme</vt:lpstr>
      <vt:lpstr>Interactive Machine Learning Interface</vt:lpstr>
      <vt:lpstr>Motivation</vt:lpstr>
      <vt:lpstr>Works</vt:lpstr>
      <vt:lpstr>Demo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Interactive Machine Learning Interface</dc:title>
  <dc:creator>Jiang, Lilong</dc:creator>
  <cp:lastModifiedBy>Jiang, Lilong</cp:lastModifiedBy>
  <cp:revision>27</cp:revision>
  <dcterms:created xsi:type="dcterms:W3CDTF">2016-04-19T18:23:31Z</dcterms:created>
  <dcterms:modified xsi:type="dcterms:W3CDTF">2016-04-20T05:12:41Z</dcterms:modified>
</cp:coreProperties>
</file>

<file path=docProps/thumbnail.jpeg>
</file>